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61" r:id="rId2"/>
  </p:sldMasterIdLst>
  <p:notesMasterIdLst>
    <p:notesMasterId r:id="rId13"/>
  </p:notesMasterIdLst>
  <p:handoutMasterIdLst>
    <p:handoutMasterId r:id="rId14"/>
  </p:handoutMasterIdLst>
  <p:sldIdLst>
    <p:sldId id="256" r:id="rId3"/>
    <p:sldId id="257" r:id="rId4"/>
    <p:sldId id="258" r:id="rId5"/>
    <p:sldId id="259" r:id="rId6"/>
    <p:sldId id="260" r:id="rId7"/>
    <p:sldId id="265" r:id="rId8"/>
    <p:sldId id="262" r:id="rId9"/>
    <p:sldId id="264" r:id="rId10"/>
    <p:sldId id="275" r:id="rId11"/>
    <p:sldId id="274" r:id="rId12"/>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5" userDrawn="1">
          <p15:clr>
            <a:srgbClr val="A4A3A4"/>
          </p15:clr>
        </p15:guide>
        <p15:guide id="2" pos="3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BE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showGuides="1">
      <p:cViewPr varScale="1">
        <p:scale>
          <a:sx n="63" d="100"/>
          <a:sy n="63" d="100"/>
        </p:scale>
        <p:origin x="804" y="44"/>
      </p:cViewPr>
      <p:guideLst>
        <p:guide orient="horz" pos="2125"/>
        <p:guide pos="37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2023/3/27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A5C50-4273-4C46-BD36-E88292B99AB4}" type="datetimeFigureOut">
              <a:rPr lang="zh-CN" altLang="en-US" smtClean="0"/>
              <a:t>2023/3/27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C8D37-7E5A-4267-8E0D-1CD8C1DADBF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t>10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C8D37-7E5A-4267-8E0D-1CD8C1DADBF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jier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stretch>
            <a:fillRect/>
          </a:stretch>
        </p:blipFill>
        <p:spPr>
          <a:xfrm>
            <a:off x="3208" y="2406"/>
            <a:ext cx="12185583" cy="685318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954F37C-8A2B-45AB-8D9D-6155B49569CC}" type="datetimeFigureOut">
              <a:rPr lang="zh-CN" altLang="en-US" smtClean="0"/>
              <a:t>2023/3/27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02E6DC-5F26-4921-AC49-0748233D8D1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54F37C-8A2B-45AB-8D9D-6155B49569CC}" type="datetimeFigureOut">
              <a:rPr lang="zh-CN" altLang="en-US" smtClean="0"/>
              <a:t>2023/3/27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02E6DC-5F26-4921-AC49-0748233D8D1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54F37C-8A2B-45AB-8D9D-6155B49569CC}" type="datetimeFigureOut">
              <a:rPr lang="zh-CN" altLang="en-US" smtClean="0"/>
              <a:t>2023/3/27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02E6DC-5F26-4921-AC49-0748233D8D15}"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2023/3/27</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2023/3/27</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11349" y="0"/>
            <a:ext cx="12169302"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1621" y="0"/>
            <a:ext cx="12188757"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0"/>
            <a:ext cx="12192000" cy="6858000"/>
          </a:xfrm>
          <a:prstGeom prst="rect">
            <a:avLst/>
          </a:prstGeom>
        </p:spPr>
      </p:pic>
      <p:pic>
        <p:nvPicPr>
          <p:cNvPr id="3" name="图片 2"/>
          <p:cNvPicPr>
            <a:picLocks noChangeAspect="1"/>
          </p:cNvPicPr>
          <p:nvPr userDrawn="1"/>
        </p:nvPicPr>
        <p:blipFill>
          <a:blip r:embed="rId3"/>
          <a:stretch>
            <a:fillRect/>
          </a:stretch>
        </p:blipFill>
        <p:spPr>
          <a:xfrm>
            <a:off x="0" y="0"/>
            <a:ext cx="2773952" cy="130105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54F37C-8A2B-45AB-8D9D-6155B49569CC}" type="datetimeFigureOut">
              <a:rPr lang="zh-CN" altLang="en-US" smtClean="0"/>
              <a:t>2023/3/27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02E6DC-5F26-4921-AC49-0748233D8D1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54F37C-8A2B-45AB-8D9D-6155B49569CC}" type="datetimeFigureOut">
              <a:rPr lang="zh-CN" altLang="en-US" smtClean="0"/>
              <a:t>2023/3/27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02E6DC-5F26-4921-AC49-0748233D8D15}" type="slidenum">
              <a:rPr lang="zh-CN" altLang="en-US" smtClean="0"/>
              <a:t>‹#›</a:t>
            </a:fld>
            <a:endParaRPr lang="zh-CN" altLang="en-US"/>
          </a:p>
        </p:txBody>
      </p:sp>
      <p:sp>
        <p:nvSpPr>
          <p:cNvPr id="11" name="TextBox 10"/>
          <p:cNvSpPr txBox="1"/>
          <p:nvPr userDrawn="1"/>
        </p:nvSpPr>
        <p:spPr>
          <a:xfrm>
            <a:off x="1414218" y="6739570"/>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节日</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http://www.1ppt.com/jieri/</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54F37C-8A2B-45AB-8D9D-6155B49569CC}" type="datetimeFigureOut">
              <a:rPr lang="zh-CN" altLang="en-US" smtClean="0"/>
              <a:t>2023/3/27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02E6DC-5F26-4921-AC49-0748233D8D1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54F37C-8A2B-45AB-8D9D-6155B49569CC}" type="datetimeFigureOut">
              <a:rPr lang="zh-CN" altLang="en-US" smtClean="0"/>
              <a:t>2023/3/27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02E6DC-5F26-4921-AC49-0748233D8D1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954F37C-8A2B-45AB-8D9D-6155B49569CC}" type="datetimeFigureOut">
              <a:rPr lang="zh-CN" altLang="en-US" smtClean="0"/>
              <a:t>2023/3/27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02E6DC-5F26-4921-AC49-0748233D8D1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4F37C-8A2B-45AB-8D9D-6155B49569CC}" type="datetimeFigureOut">
              <a:rPr lang="zh-CN" altLang="en-US" smtClean="0"/>
              <a:t>2023/3/27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02E6DC-5F26-4921-AC49-0748233D8D1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a:stretch>
            <a:fillRect/>
          </a:stretch>
        </p:blipFill>
        <p:spPr>
          <a:xfrm>
            <a:off x="7202873" y="4697178"/>
            <a:ext cx="2235317" cy="1844760"/>
          </a:xfrm>
          <a:prstGeom prst="rect">
            <a:avLst/>
          </a:prstGeom>
        </p:spPr>
      </p:pic>
      <p:sp>
        <p:nvSpPr>
          <p:cNvPr id="17" name="矩形 16"/>
          <p:cNvSpPr>
            <a:spLocks noChangeArrowheads="1"/>
          </p:cNvSpPr>
          <p:nvPr/>
        </p:nvSpPr>
        <p:spPr bwMode="auto">
          <a:xfrm>
            <a:off x="2251075" y="1552575"/>
            <a:ext cx="5859780" cy="204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defTabSz="457200">
              <a:spcBef>
                <a:spcPct val="20000"/>
              </a:spcBef>
              <a:buSzPct val="80000"/>
              <a:buFont typeface="Wingdings" panose="05000000000000000000" pitchFamily="2" charset="2"/>
              <a:buChar char="n"/>
              <a:defRPr sz="2000">
                <a:solidFill>
                  <a:srgbClr val="35530D"/>
                </a:solidFill>
                <a:latin typeface="华文细黑" panose="02010600040101010101" pitchFamily="2" charset="-122"/>
                <a:ea typeface="华文细黑" panose="02010600040101010101" pitchFamily="2" charset="-122"/>
              </a:defRPr>
            </a:lvl1pPr>
            <a:lvl2pPr marL="742950" indent="-285750" defTabSz="457200">
              <a:spcBef>
                <a:spcPct val="20000"/>
              </a:spcBef>
              <a:buFont typeface="Arial" panose="020B0604020202020204" pitchFamily="34" charset="0"/>
              <a:buChar char="–"/>
              <a:defRPr sz="2000">
                <a:solidFill>
                  <a:srgbClr val="35530D"/>
                </a:solidFill>
                <a:latin typeface="华文细黑" panose="02010600040101010101" pitchFamily="2" charset="-122"/>
                <a:ea typeface="华文细黑" panose="02010600040101010101" pitchFamily="2" charset="-122"/>
              </a:defRPr>
            </a:lvl2pPr>
            <a:lvl3pPr marL="1143000" indent="-228600" defTabSz="457200">
              <a:spcBef>
                <a:spcPct val="20000"/>
              </a:spcBef>
              <a:buFont typeface="Arial" panose="020B0604020202020204" pitchFamily="34" charset="0"/>
              <a:buChar char="•"/>
              <a:defRPr sz="1600">
                <a:solidFill>
                  <a:srgbClr val="35530D"/>
                </a:solidFill>
                <a:latin typeface="华文细黑" panose="02010600040101010101" pitchFamily="2" charset="-122"/>
                <a:ea typeface="华文细黑" panose="02010600040101010101" pitchFamily="2" charset="-122"/>
              </a:defRPr>
            </a:lvl3pPr>
            <a:lvl4pPr marL="1600200" indent="-228600" defTabSz="457200">
              <a:spcBef>
                <a:spcPct val="20000"/>
              </a:spcBef>
              <a:buFont typeface="Arial" panose="020B0604020202020204" pitchFamily="34" charset="0"/>
              <a:buChar char="–"/>
              <a:defRPr sz="1400">
                <a:solidFill>
                  <a:srgbClr val="35530D"/>
                </a:solidFill>
                <a:latin typeface="华文细黑" panose="02010600040101010101" pitchFamily="2" charset="-122"/>
                <a:ea typeface="华文细黑" panose="02010600040101010101" pitchFamily="2" charset="-122"/>
              </a:defRPr>
            </a:lvl4pPr>
            <a:lvl5pPr marL="2057400" indent="-228600" defTabSz="457200">
              <a:spcBef>
                <a:spcPct val="20000"/>
              </a:spcBef>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9pPr>
          </a:lstStyle>
          <a:p>
            <a:pPr eaLnBrk="1" hangingPunct="1">
              <a:spcBef>
                <a:spcPct val="0"/>
              </a:spcBef>
              <a:buSzTx/>
              <a:buFontTx/>
              <a:buNone/>
            </a:pPr>
            <a:r>
              <a:rPr lang="en-US" altLang="zh-CN" sz="5400" b="1" dirty="0">
                <a:solidFill>
                  <a:srgbClr val="3E1300"/>
                </a:solidFill>
                <a:latin typeface="+mn-lt"/>
                <a:ea typeface="+mn-ea"/>
                <a:cs typeface="+mn-ea"/>
                <a:sym typeface="+mn-lt"/>
              </a:rPr>
              <a:t>The Dragon Boat Festival</a:t>
            </a:r>
          </a:p>
        </p:txBody>
      </p:sp>
      <p:pic>
        <p:nvPicPr>
          <p:cNvPr id="19" name="图片 18"/>
          <p:cNvPicPr>
            <a:picLocks noChangeAspect="1"/>
          </p:cNvPicPr>
          <p:nvPr/>
        </p:nvPicPr>
        <p:blipFill>
          <a:blip r:embed="rId6"/>
          <a:stretch>
            <a:fillRect/>
          </a:stretch>
        </p:blipFill>
        <p:spPr>
          <a:xfrm>
            <a:off x="8564566" y="0"/>
            <a:ext cx="3627434" cy="1713124"/>
          </a:xfrm>
          <a:prstGeom prst="rect">
            <a:avLst/>
          </a:prstGeom>
        </p:spPr>
      </p:pic>
      <p:sp>
        <p:nvSpPr>
          <p:cNvPr id="25" name="文本框 24"/>
          <p:cNvSpPr txBox="1"/>
          <p:nvPr/>
        </p:nvSpPr>
        <p:spPr>
          <a:xfrm>
            <a:off x="4032885" y="4843760"/>
            <a:ext cx="2296160" cy="461665"/>
          </a:xfrm>
          <a:prstGeom prst="rect">
            <a:avLst/>
          </a:prstGeom>
          <a:noFill/>
        </p:spPr>
        <p:txBody>
          <a:bodyPr wrap="square" rtlCol="0">
            <a:spAutoFit/>
          </a:bodyPr>
          <a:lstStyle/>
          <a:p>
            <a:r>
              <a:rPr lang="zh-CN" altLang="en-US" sz="2400" b="1" dirty="0"/>
              <a:t>六一班</a:t>
            </a:r>
            <a:r>
              <a:rPr lang="en-US" altLang="zh-CN" sz="2400" b="1" dirty="0"/>
              <a:t>   </a:t>
            </a:r>
            <a:r>
              <a:rPr lang="zh-CN" altLang="en-US" sz="2400" b="1" dirty="0"/>
              <a:t>秦子皓</a:t>
            </a:r>
          </a:p>
        </p:txBody>
      </p:sp>
      <p:pic>
        <p:nvPicPr>
          <p:cNvPr id="2" name="9444a4fdfbe05f228865baba64a0b4bf">
            <a:hlinkClick r:id="" action="ppaction://media"/>
            <a:extLst>
              <a:ext uri="{FF2B5EF4-FFF2-40B4-BE49-F238E27FC236}">
                <a16:creationId xmlns:a16="http://schemas.microsoft.com/office/drawing/2014/main" id="{0CA4F860-9EDD-3D1E-5D0F-D4F133663159}"/>
              </a:ext>
            </a:extLst>
          </p:cNvPr>
          <p:cNvPicPr>
            <a:picLocks noChangeAspect="1"/>
          </p:cNvPicPr>
          <p:nvPr>
            <a:audioFile r:link="rId2"/>
            <p:extLst>
              <p:ext uri="{DAA4B4D4-6D71-4841-9C94-3DE7FCFB9230}">
                <p14:media xmlns:p14="http://schemas.microsoft.com/office/powerpoint/2010/main" r:embed="rId1"/>
              </p:ext>
            </p:extLst>
          </p:nvPr>
        </p:nvPicPr>
        <p:blipFill>
          <a:blip r:embed="rId7">
            <a:alphaModFix amt="0"/>
          </a:blip>
          <a:stretch>
            <a:fillRect/>
          </a:stretch>
        </p:blipFill>
        <p:spPr>
          <a:xfrm>
            <a:off x="10974070" y="2839391"/>
            <a:ext cx="406400" cy="406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arn(inVertical)">
                                      <p:cBhvr>
                                        <p:cTn id="14" dur="500"/>
                                        <p:tgtEl>
                                          <p:spTgt spid="17"/>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6" repeatCount="indefinite" fill="remove" display="0">
                  <p:stCondLst>
                    <p:cond delay="indefinite"/>
                  </p:stCondLst>
                  <p:endCondLst>
                    <p:cond evt="onStopAudio" delay="0">
                      <p:tgtEl>
                        <p:sldTgt/>
                      </p:tgtEl>
                    </p:cond>
                  </p:endCondLst>
                </p:cTn>
                <p:tgtEl>
                  <p:spTgt spid="2"/>
                </p:tgtEl>
              </p:cMediaNode>
            </p:audio>
          </p:childTnLst>
        </p:cTn>
      </p:par>
    </p:tnLst>
    <p:bldLst>
      <p:bldP spid="17" grpId="0"/>
      <p:bldP spid="25" grpId="0"/>
      <p:bldP spid="25"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336913" y="4678128"/>
            <a:ext cx="2235317" cy="1844760"/>
          </a:xfrm>
          <a:prstGeom prst="rect">
            <a:avLst/>
          </a:prstGeom>
        </p:spPr>
      </p:pic>
      <p:sp>
        <p:nvSpPr>
          <p:cNvPr id="3" name="矩形 2"/>
          <p:cNvSpPr>
            <a:spLocks noChangeArrowheads="1"/>
          </p:cNvSpPr>
          <p:nvPr/>
        </p:nvSpPr>
        <p:spPr bwMode="auto">
          <a:xfrm>
            <a:off x="1741714" y="1860520"/>
            <a:ext cx="54646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spcBef>
                <a:spcPct val="20000"/>
              </a:spcBef>
              <a:buSzPct val="80000"/>
              <a:buFont typeface="Wingdings" panose="05000000000000000000" pitchFamily="2" charset="2"/>
              <a:buChar char="n"/>
              <a:defRPr sz="2000">
                <a:solidFill>
                  <a:srgbClr val="35530D"/>
                </a:solidFill>
                <a:latin typeface="华文细黑" panose="02010600040101010101" pitchFamily="2" charset="-122"/>
                <a:ea typeface="华文细黑" panose="02010600040101010101" pitchFamily="2" charset="-122"/>
              </a:defRPr>
            </a:lvl1pPr>
            <a:lvl2pPr marL="742950" indent="-285750" defTabSz="457200">
              <a:spcBef>
                <a:spcPct val="20000"/>
              </a:spcBef>
              <a:buFont typeface="Arial" panose="020B0604020202020204" pitchFamily="34" charset="0"/>
              <a:buChar char="–"/>
              <a:defRPr sz="2000">
                <a:solidFill>
                  <a:srgbClr val="35530D"/>
                </a:solidFill>
                <a:latin typeface="华文细黑" panose="02010600040101010101" pitchFamily="2" charset="-122"/>
                <a:ea typeface="华文细黑" panose="02010600040101010101" pitchFamily="2" charset="-122"/>
              </a:defRPr>
            </a:lvl2pPr>
            <a:lvl3pPr marL="1143000" indent="-228600" defTabSz="457200">
              <a:spcBef>
                <a:spcPct val="20000"/>
              </a:spcBef>
              <a:buFont typeface="Arial" panose="020B0604020202020204" pitchFamily="34" charset="0"/>
              <a:buChar char="•"/>
              <a:defRPr sz="1600">
                <a:solidFill>
                  <a:srgbClr val="35530D"/>
                </a:solidFill>
                <a:latin typeface="华文细黑" panose="02010600040101010101" pitchFamily="2" charset="-122"/>
                <a:ea typeface="华文细黑" panose="02010600040101010101" pitchFamily="2" charset="-122"/>
              </a:defRPr>
            </a:lvl3pPr>
            <a:lvl4pPr marL="1600200" indent="-228600" defTabSz="457200">
              <a:spcBef>
                <a:spcPct val="20000"/>
              </a:spcBef>
              <a:buFont typeface="Arial" panose="020B0604020202020204" pitchFamily="34" charset="0"/>
              <a:buChar char="–"/>
              <a:defRPr sz="1400">
                <a:solidFill>
                  <a:srgbClr val="35530D"/>
                </a:solidFill>
                <a:latin typeface="华文细黑" panose="02010600040101010101" pitchFamily="2" charset="-122"/>
                <a:ea typeface="华文细黑" panose="02010600040101010101" pitchFamily="2" charset="-122"/>
              </a:defRPr>
            </a:lvl4pPr>
            <a:lvl5pPr marL="2057400" indent="-228600" defTabSz="457200">
              <a:spcBef>
                <a:spcPct val="20000"/>
              </a:spcBef>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35530D"/>
                </a:solidFill>
                <a:latin typeface="华文细黑" panose="02010600040101010101" pitchFamily="2" charset="-122"/>
                <a:ea typeface="华文细黑" panose="02010600040101010101" pitchFamily="2" charset="-122"/>
              </a:defRPr>
            </a:lvl9pPr>
          </a:lstStyle>
          <a:p>
            <a:pPr eaLnBrk="1" hangingPunct="1">
              <a:spcBef>
                <a:spcPct val="0"/>
              </a:spcBef>
              <a:buSzTx/>
              <a:buFontTx/>
              <a:buNone/>
            </a:pPr>
            <a:r>
              <a:rPr lang="en-US" altLang="zh-CN" sz="2800" dirty="0">
                <a:solidFill>
                  <a:schemeClr val="tx1"/>
                </a:solidFill>
                <a:latin typeface="+mn-lt"/>
                <a:ea typeface="+mn-ea"/>
                <a:cs typeface="+mn-ea"/>
                <a:sym typeface="+mn-lt"/>
              </a:rPr>
              <a:t>The Dragon Boat Festival</a:t>
            </a:r>
          </a:p>
        </p:txBody>
      </p:sp>
      <p:pic>
        <p:nvPicPr>
          <p:cNvPr id="6" name="图片 5"/>
          <p:cNvPicPr>
            <a:picLocks noChangeAspect="1"/>
          </p:cNvPicPr>
          <p:nvPr/>
        </p:nvPicPr>
        <p:blipFill>
          <a:blip r:embed="rId4"/>
          <a:stretch>
            <a:fillRect/>
          </a:stretch>
        </p:blipFill>
        <p:spPr>
          <a:xfrm>
            <a:off x="8564566" y="0"/>
            <a:ext cx="3627434" cy="1713124"/>
          </a:xfrm>
          <a:prstGeom prst="rect">
            <a:avLst/>
          </a:prstGeom>
        </p:spPr>
      </p:pic>
      <p:pic>
        <p:nvPicPr>
          <p:cNvPr id="8" name="图片 7"/>
          <p:cNvPicPr>
            <a:picLocks noChangeAspect="1"/>
          </p:cNvPicPr>
          <p:nvPr/>
        </p:nvPicPr>
        <p:blipFill>
          <a:blip r:embed="rId5"/>
          <a:stretch>
            <a:fillRect/>
          </a:stretch>
        </p:blipFill>
        <p:spPr>
          <a:xfrm>
            <a:off x="837909" y="2383740"/>
            <a:ext cx="6706181" cy="13229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8055621" y="0"/>
            <a:ext cx="4136379" cy="2510058"/>
          </a:xfrm>
          <a:prstGeom prst="rect">
            <a:avLst/>
          </a:prstGeom>
        </p:spPr>
      </p:pic>
      <p:grpSp>
        <p:nvGrpSpPr>
          <p:cNvPr id="2" name="组合 1">
            <a:extLst>
              <a:ext uri="{FF2B5EF4-FFF2-40B4-BE49-F238E27FC236}">
                <a16:creationId xmlns:a16="http://schemas.microsoft.com/office/drawing/2014/main" id="{4E742E8E-DC78-AFBB-7EDF-A2468F72E9F9}"/>
              </a:ext>
            </a:extLst>
          </p:cNvPr>
          <p:cNvGrpSpPr/>
          <p:nvPr/>
        </p:nvGrpSpPr>
        <p:grpSpPr>
          <a:xfrm>
            <a:off x="1826840" y="1939714"/>
            <a:ext cx="8538320" cy="2189300"/>
            <a:chOff x="2174598" y="2063782"/>
            <a:chExt cx="8538320" cy="2189300"/>
          </a:xfrm>
        </p:grpSpPr>
        <p:sp>
          <p:nvSpPr>
            <p:cNvPr id="5" name="矩形 4"/>
            <p:cNvSpPr/>
            <p:nvPr/>
          </p:nvSpPr>
          <p:spPr>
            <a:xfrm>
              <a:off x="2963812" y="2063782"/>
              <a:ext cx="6603699" cy="892552"/>
            </a:xfrm>
            <a:prstGeom prst="rect">
              <a:avLst/>
            </a:prstGeom>
          </p:spPr>
          <p:txBody>
            <a:bodyPr wrap="square">
              <a:spAutoFit/>
            </a:bodyPr>
            <a:lstStyle/>
            <a:p>
              <a:r>
                <a:rPr lang="en-US" altLang="zh-CN" sz="3200" b="1" dirty="0">
                  <a:cs typeface="+mn-ea"/>
                  <a:sym typeface="+mn-lt"/>
                </a:rPr>
                <a:t>Origin of Dragon Boat Festival</a:t>
              </a:r>
            </a:p>
            <a:p>
              <a:r>
                <a:rPr lang="zh-CN" altLang="en-US" sz="2000" dirty="0">
                  <a:cs typeface="+mn-ea"/>
                  <a:sym typeface="+mn-lt"/>
                </a:rPr>
                <a:t>端午的由来</a:t>
              </a:r>
              <a:endParaRPr lang="en-US" altLang="zh-CN" sz="2000" dirty="0">
                <a:cs typeface="+mn-ea"/>
                <a:sym typeface="+mn-lt"/>
              </a:endParaRPr>
            </a:p>
          </p:txBody>
        </p:sp>
        <p:sp>
          <p:nvSpPr>
            <p:cNvPr id="6" name="矩形 5"/>
            <p:cNvSpPr/>
            <p:nvPr/>
          </p:nvSpPr>
          <p:spPr>
            <a:xfrm>
              <a:off x="4002038" y="3360530"/>
              <a:ext cx="6710880" cy="892552"/>
            </a:xfrm>
            <a:prstGeom prst="rect">
              <a:avLst/>
            </a:prstGeom>
          </p:spPr>
          <p:txBody>
            <a:bodyPr wrap="square">
              <a:spAutoFit/>
            </a:bodyPr>
            <a:lstStyle/>
            <a:p>
              <a:r>
                <a:rPr lang="en-US" altLang="zh-CN" sz="3200" b="1" dirty="0">
                  <a:cs typeface="+mn-ea"/>
                  <a:sym typeface="+mn-lt"/>
                </a:rPr>
                <a:t>Custom of Dragon Boat Festival</a:t>
              </a:r>
            </a:p>
            <a:p>
              <a:r>
                <a:rPr lang="zh-CN" altLang="en-US" sz="2000" dirty="0">
                  <a:cs typeface="+mn-ea"/>
                  <a:sym typeface="+mn-lt"/>
                </a:rPr>
                <a:t>端午的习俗</a:t>
              </a:r>
              <a:endParaRPr lang="en-US" altLang="zh-CN" sz="2000" dirty="0">
                <a:cs typeface="+mn-ea"/>
                <a:sym typeface="+mn-lt"/>
              </a:endParaRPr>
            </a:p>
          </p:txBody>
        </p:sp>
        <p:sp>
          <p:nvSpPr>
            <p:cNvPr id="12" name="矩形: 圆角 11"/>
            <p:cNvSpPr/>
            <p:nvPr/>
          </p:nvSpPr>
          <p:spPr>
            <a:xfrm>
              <a:off x="2174598" y="2272408"/>
              <a:ext cx="373742" cy="373742"/>
            </a:xfrm>
            <a:prstGeom prst="roundRect">
              <a:avLst/>
            </a:prstGeom>
            <a:blipFill dpi="0" rotWithShape="1">
              <a:blip r:embed="rId4" cstate="screen"/>
              <a:srcRect/>
              <a:tile tx="0" ty="0" sx="20000" sy="20000" flip="none" algn="ctr"/>
            </a:blipFill>
            <a:ln>
              <a:noFill/>
            </a:ln>
            <a:effectLst>
              <a:outerShdw blurRad="50800" dist="38100" dir="2700000" algn="tl"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ea"/>
                  <a:sym typeface="+mn-lt"/>
                </a:rPr>
                <a:t>1</a:t>
              </a:r>
              <a:endParaRPr lang="zh-CN" altLang="en-US" sz="2000" b="1" dirty="0">
                <a:cs typeface="+mn-ea"/>
                <a:sym typeface="+mn-lt"/>
              </a:endParaRPr>
            </a:p>
          </p:txBody>
        </p:sp>
        <p:sp>
          <p:nvSpPr>
            <p:cNvPr id="14" name="矩形: 圆角 13"/>
            <p:cNvSpPr/>
            <p:nvPr/>
          </p:nvSpPr>
          <p:spPr>
            <a:xfrm>
              <a:off x="3212823" y="3581115"/>
              <a:ext cx="373742" cy="373742"/>
            </a:xfrm>
            <a:prstGeom prst="roundRect">
              <a:avLst/>
            </a:prstGeom>
            <a:blipFill dpi="0" rotWithShape="1">
              <a:blip r:embed="rId4" cstate="screen"/>
              <a:srcRect/>
              <a:tile tx="0" ty="0" sx="20000" sy="20000" flip="none" algn="ctr"/>
            </a:blipFill>
            <a:ln>
              <a:noFill/>
            </a:ln>
            <a:effectLst>
              <a:outerShdw blurRad="50800" dist="38100" dir="2700000" algn="tl"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ea"/>
                  <a:sym typeface="+mn-lt"/>
                </a:rPr>
                <a:t>2</a:t>
              </a:r>
              <a:endParaRPr lang="zh-CN" altLang="en-US" sz="2000" b="1" dirty="0">
                <a:cs typeface="+mn-ea"/>
                <a:sym typeface="+mn-lt"/>
              </a:endParaRPr>
            </a:p>
          </p:txBody>
        </p:sp>
      </p:grpSp>
    </p:spTree>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5985734" y="0"/>
            <a:ext cx="6206266" cy="2926334"/>
          </a:xfrm>
          <a:prstGeom prst="rect">
            <a:avLst/>
          </a:prstGeom>
        </p:spPr>
      </p:pic>
      <p:sp>
        <p:nvSpPr>
          <p:cNvPr id="4" name="文本框 3"/>
          <p:cNvSpPr txBox="1"/>
          <p:nvPr/>
        </p:nvSpPr>
        <p:spPr>
          <a:xfrm>
            <a:off x="2965458" y="2049716"/>
            <a:ext cx="6261084" cy="1753235"/>
          </a:xfrm>
          <a:prstGeom prst="rect">
            <a:avLst/>
          </a:prstGeom>
          <a:noFill/>
        </p:spPr>
        <p:txBody>
          <a:bodyPr wrap="square" rtlCol="0">
            <a:spAutoFit/>
          </a:bodyPr>
          <a:lstStyle/>
          <a:p>
            <a:pPr algn="ctr"/>
            <a:r>
              <a:rPr lang="en-US" altLang="zh-CN" sz="5400" b="1" dirty="0">
                <a:effectLst>
                  <a:outerShdw blurRad="38100" dist="38100" dir="2700000" algn="tl">
                    <a:srgbClr val="000000">
                      <a:alpha val="43137"/>
                    </a:srgbClr>
                  </a:outerShdw>
                </a:effectLst>
                <a:cs typeface="+mn-ea"/>
                <a:sym typeface="+mn-lt"/>
              </a:rPr>
              <a:t>Origin of Dragon Boat Festival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815073" y="2256358"/>
            <a:ext cx="8542316" cy="2622000"/>
          </a:xfrm>
          <a:prstGeom prst="rect">
            <a:avLst/>
          </a:prstGeom>
        </p:spPr>
        <p:txBody>
          <a:bodyPr vert="horz" wrap="square" lIns="91440" tIns="45720" rIns="91440" bIns="45720" numCol="1" anchor="t" anchorCtr="0" compatLnSpc="0">
            <a:spAutoFit/>
          </a:bodyPr>
          <a:lstStyle/>
          <a:p>
            <a:pPr lvl="0" indent="457200" algn="l" eaLnBrk="0" fontAlgn="base" hangingPunct="0">
              <a:lnSpc>
                <a:spcPts val="3900"/>
              </a:lnSpc>
              <a:buClrTx/>
              <a:buSzTx/>
              <a:buFontTx/>
            </a:pPr>
            <a:r>
              <a:rPr lang="en-US" altLang="zh-CN" sz="2800" dirty="0">
                <a:cs typeface="+mn-ea"/>
                <a:sym typeface="+mn-lt"/>
              </a:rPr>
              <a:t>The Dragon Boat Festival,also called the Duanwu Festival,is celebrated on the fifth day of the fifth month according to the Chinese calendar. This festival is to commemorate the death of Qu Yuan.</a:t>
            </a:r>
          </a:p>
        </p:txBody>
      </p:sp>
      <p:sp>
        <p:nvSpPr>
          <p:cNvPr id="4" name="矩形 3"/>
          <p:cNvSpPr/>
          <p:nvPr/>
        </p:nvSpPr>
        <p:spPr>
          <a:xfrm>
            <a:off x="1692847" y="1308642"/>
            <a:ext cx="5717271" cy="707886"/>
          </a:xfrm>
          <a:prstGeom prst="rect">
            <a:avLst/>
          </a:prstGeom>
        </p:spPr>
        <p:txBody>
          <a:bodyPr wrap="none">
            <a:spAutoFit/>
          </a:bodyPr>
          <a:lstStyle/>
          <a:p>
            <a:r>
              <a:rPr lang="en-US" altLang="zh-CN" sz="4000" b="1" dirty="0">
                <a:cs typeface="+mn-ea"/>
                <a:sym typeface="+mn-lt"/>
              </a:rPr>
              <a:t>THE  INTRODUCTION</a:t>
            </a:r>
            <a:endParaRPr lang="zh-CN" altLang="en-US" sz="4000" b="1"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610" y="2079182"/>
            <a:ext cx="6096000" cy="2676525"/>
          </a:xfrm>
          <a:prstGeom prst="rect">
            <a:avLst/>
          </a:prstGeom>
        </p:spPr>
        <p:txBody>
          <a:bodyPr>
            <a:spAutoFit/>
          </a:bodyPr>
          <a:lstStyle/>
          <a:p>
            <a:pPr indent="457200" eaLnBrk="0" fontAlgn="base" hangingPunct="0">
              <a:spcBef>
                <a:spcPct val="0"/>
              </a:spcBef>
              <a:spcAft>
                <a:spcPct val="0"/>
              </a:spcAft>
            </a:pPr>
            <a:r>
              <a:rPr lang="en-US" altLang="zh-CN" sz="2800" dirty="0">
                <a:cs typeface="+mn-ea"/>
                <a:sym typeface="+mn-lt"/>
              </a:rPr>
              <a:t>The Dragon Boat Festival, the 5th day of the 5th month in the Chinese lunar calendar, has had a history of more than 2,000 years. It is usually in June in the Solar calendar.</a:t>
            </a:r>
          </a:p>
        </p:txBody>
      </p:sp>
      <p:sp>
        <p:nvSpPr>
          <p:cNvPr id="5" name="矩形 4"/>
          <p:cNvSpPr/>
          <p:nvPr/>
        </p:nvSpPr>
        <p:spPr>
          <a:xfrm>
            <a:off x="1760250" y="1263575"/>
            <a:ext cx="2698944" cy="769441"/>
          </a:xfrm>
          <a:prstGeom prst="rect">
            <a:avLst/>
          </a:prstGeom>
        </p:spPr>
        <p:txBody>
          <a:bodyPr wrap="none">
            <a:spAutoFit/>
          </a:bodyPr>
          <a:lstStyle/>
          <a:p>
            <a:r>
              <a:rPr lang="en-US" altLang="zh-CN" sz="4400" b="1" dirty="0">
                <a:cs typeface="+mn-ea"/>
                <a:sym typeface="+mn-lt"/>
              </a:rPr>
              <a:t>HISTORY</a:t>
            </a:r>
            <a:endParaRPr lang="zh-CN" altLang="en-US" sz="4400" b="1" dirty="0">
              <a:cs typeface="+mn-ea"/>
              <a:sym typeface="+mn-lt"/>
            </a:endParaRPr>
          </a:p>
        </p:txBody>
      </p:sp>
      <p:pic>
        <p:nvPicPr>
          <p:cNvPr id="9" name="图片 8"/>
          <p:cNvPicPr>
            <a:picLocks noChangeAspect="1"/>
          </p:cNvPicPr>
          <p:nvPr/>
        </p:nvPicPr>
        <p:blipFill rotWithShape="1">
          <a:blip r:embed="rId3"/>
          <a:srcRect l="5462" t="-110" r="3369"/>
          <a:stretch/>
        </p:blipFill>
        <p:spPr>
          <a:xfrm>
            <a:off x="7548880" y="1971040"/>
            <a:ext cx="4673600" cy="488696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5985734" y="0"/>
            <a:ext cx="6206266" cy="2926334"/>
          </a:xfrm>
          <a:prstGeom prst="rect">
            <a:avLst/>
          </a:prstGeom>
        </p:spPr>
      </p:pic>
      <p:sp>
        <p:nvSpPr>
          <p:cNvPr id="4" name="文本框 3"/>
          <p:cNvSpPr txBox="1"/>
          <p:nvPr/>
        </p:nvSpPr>
        <p:spPr>
          <a:xfrm>
            <a:off x="2638107" y="2049716"/>
            <a:ext cx="6915785" cy="1753235"/>
          </a:xfrm>
          <a:prstGeom prst="rect">
            <a:avLst/>
          </a:prstGeom>
          <a:noFill/>
        </p:spPr>
        <p:txBody>
          <a:bodyPr wrap="square" rtlCol="0">
            <a:spAutoFit/>
          </a:bodyPr>
          <a:lstStyle/>
          <a:p>
            <a:pPr algn="ctr"/>
            <a:r>
              <a:rPr lang="en-US" altLang="zh-CN" sz="5400" b="1" dirty="0">
                <a:effectLst>
                  <a:outerShdw blurRad="38100" dist="38100" dir="2700000" algn="tl">
                    <a:srgbClr val="000000">
                      <a:alpha val="43137"/>
                    </a:srgbClr>
                  </a:outerShdw>
                </a:effectLst>
                <a:cs typeface="+mn-ea"/>
                <a:sym typeface="+mn-lt"/>
              </a:rPr>
              <a:t>Custom of Dragon Boat Festival</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a:xfrm>
            <a:off x="6191885" y="2281570"/>
            <a:ext cx="5510645" cy="1384995"/>
          </a:xfrm>
          <a:prstGeom prst="rect">
            <a:avLst/>
          </a:prstGeom>
        </p:spPr>
        <p:txBody>
          <a:bodyPr>
            <a:spAutoFit/>
          </a:bodyPr>
          <a:lstStyle/>
          <a:p>
            <a:pPr marL="514350" lvl="0" indent="-514350" algn="l" eaLnBrk="0" fontAlgn="base" hangingPunct="0">
              <a:buClrTx/>
              <a:buSzTx/>
              <a:buFont typeface="Arial" panose="020B0604020202020204" pitchFamily="34" charset="0"/>
              <a:buChar char="•"/>
            </a:pPr>
            <a:r>
              <a:rPr lang="en-US" altLang="zh-CN" sz="2800" dirty="0">
                <a:cs typeface="+mn-ea"/>
                <a:sym typeface="+mn-lt"/>
              </a:rPr>
              <a:t>Hanging Pictures of Zhong Kui</a:t>
            </a:r>
          </a:p>
          <a:p>
            <a:pPr marL="514350" lvl="0" indent="-514350" algn="l" eaLnBrk="0" fontAlgn="base" hangingPunct="0">
              <a:buClrTx/>
              <a:buSzTx/>
              <a:buFont typeface="Arial" panose="020B0604020202020204" pitchFamily="34" charset="0"/>
              <a:buChar char="•"/>
            </a:pPr>
            <a:r>
              <a:rPr lang="en-US" altLang="zh-CN" sz="2800" dirty="0">
                <a:cs typeface="+mn-ea"/>
                <a:sym typeface="+mn-lt"/>
              </a:rPr>
              <a:t>The Culture of Zongzi</a:t>
            </a:r>
          </a:p>
        </p:txBody>
      </p:sp>
      <p:pic>
        <p:nvPicPr>
          <p:cNvPr id="3" name="Picture 2" descr="https://timgsa.baidu.com/timg?image&amp;quality=80&amp;size=b9999_10000&amp;sec=1528138156809&amp;di=2b87dc4490b4e4830555c3ddf69f18d1&amp;imgtype=0&amp;src=http%3A%2F%2Fimgbdb2.bendibao.com%2Fbjbdb%2F20145%2F19%2F20140519160443_47393.jpg"/>
          <p:cNvPicPr>
            <a:picLocks noChangeAspect="1" noChangeArrowheads="1"/>
          </p:cNvPicPr>
          <p:nvPr/>
        </p:nvPicPr>
        <p:blipFill>
          <a:blip r:embed="rId3"/>
          <a:srcRect/>
          <a:stretch>
            <a:fillRect/>
          </a:stretch>
        </p:blipFill>
        <p:spPr bwMode="auto">
          <a:xfrm>
            <a:off x="1882775" y="1697718"/>
            <a:ext cx="3810000" cy="2552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4"/>
          <a:stretch>
            <a:fillRect/>
          </a:stretch>
        </p:blipFill>
        <p:spPr>
          <a:xfrm>
            <a:off x="2065899" y="4328886"/>
            <a:ext cx="3158002" cy="10181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par>
                          <p:cTn id="14" fill="hold">
                            <p:stCondLst>
                              <p:cond delay="1500"/>
                            </p:stCondLst>
                            <p:childTnLst>
                              <p:par>
                                <p:cTn id="15" presetID="2" presetClass="entr" presetSubtype="4" fill="hold" nodeType="after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 calcmode="lin" valueType="num">
                                      <p:cBhvr additive="base">
                                        <p:cTn id="1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 presetClass="entr" presetSubtype="4" fill="hold" nodeType="after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 calcmode="lin" valueType="num">
                                      <p:cBhvr additive="base">
                                        <p:cTn id="22"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05018" y="1106208"/>
            <a:ext cx="6660028" cy="584775"/>
          </a:xfrm>
          <a:prstGeom prst="rect">
            <a:avLst/>
          </a:prstGeom>
        </p:spPr>
        <p:txBody>
          <a:bodyPr wrap="none">
            <a:spAutoFit/>
          </a:bodyPr>
          <a:lstStyle/>
          <a:p>
            <a:r>
              <a:rPr lang="en-US" altLang="zh-CN" sz="3200" b="1" dirty="0">
                <a:cs typeface="+mn-ea"/>
                <a:sym typeface="+mn-lt"/>
              </a:rPr>
              <a:t>Hanging Pictures of Zhong Kui </a:t>
            </a:r>
          </a:p>
        </p:txBody>
      </p:sp>
      <p:sp>
        <p:nvSpPr>
          <p:cNvPr id="8" name="矩形 7"/>
          <p:cNvSpPr/>
          <p:nvPr/>
        </p:nvSpPr>
        <p:spPr>
          <a:xfrm>
            <a:off x="1222374" y="1738869"/>
            <a:ext cx="5019675" cy="3538220"/>
          </a:xfrm>
          <a:prstGeom prst="rect">
            <a:avLst/>
          </a:prstGeom>
        </p:spPr>
        <p:txBody>
          <a:bodyPr wrap="square">
            <a:spAutoFit/>
          </a:bodyPr>
          <a:lstStyle/>
          <a:p>
            <a:pPr lvl="0" indent="457200" algn="l" eaLnBrk="0" fontAlgn="base" hangingPunct="0">
              <a:buClrTx/>
              <a:buSzTx/>
              <a:buFontTx/>
            </a:pPr>
            <a:r>
              <a:rPr lang="en-US" altLang="zh-CN" sz="2800" dirty="0">
                <a:cs typeface="+mn-ea"/>
                <a:sym typeface="+mn-lt"/>
              </a:rPr>
              <a:t>Zhong Kui is right in the south. In Chinese folklore, God can drive away evil spirits. In the old days, Chinese folk often hung Zhong Kui's image to ward off evil spirits and eliminate calamity.</a:t>
            </a:r>
          </a:p>
        </p:txBody>
      </p:sp>
      <p:pic>
        <p:nvPicPr>
          <p:cNvPr id="9" name="Picture 2" descr="http://img1.gtimg.com/rushidao/pics/hv1/56/28/1608/104567396.jpg"/>
          <p:cNvPicPr>
            <a:picLocks noChangeAspect="1" noChangeArrowheads="1"/>
          </p:cNvPicPr>
          <p:nvPr/>
        </p:nvPicPr>
        <p:blipFill>
          <a:blip r:embed="rId3"/>
          <a:srcRect/>
          <a:stretch>
            <a:fillRect/>
          </a:stretch>
        </p:blipFill>
        <p:spPr bwMode="auto">
          <a:xfrm>
            <a:off x="7492739" y="1106208"/>
            <a:ext cx="3111803" cy="46455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y0.ifengimg.com/cmpp/2015/06/20/02/276d1aa6-9489-47f3-b6f0-d5781a8078d5_size79_w400_h266.jpg"/>
          <p:cNvPicPr>
            <a:picLocks noChangeAspect="1" noChangeArrowheads="1"/>
          </p:cNvPicPr>
          <p:nvPr/>
        </p:nvPicPr>
        <p:blipFill>
          <a:blip r:embed="rId3"/>
          <a:srcRect/>
          <a:stretch>
            <a:fillRect/>
          </a:stretch>
        </p:blipFill>
        <p:spPr bwMode="auto">
          <a:xfrm>
            <a:off x="1331025" y="1729631"/>
            <a:ext cx="3810000" cy="2533650"/>
          </a:xfrm>
          <a:prstGeom prst="rect">
            <a:avLst/>
          </a:prstGeom>
          <a:ln>
            <a:noFill/>
          </a:ln>
          <a:effectLst>
            <a:outerShdw blurRad="254000" dist="50800" dir="2700000" algn="tl" rotWithShape="0">
              <a:schemeClr val="accent6">
                <a:lumMod val="50000"/>
                <a:alpha val="54000"/>
              </a:schemeClr>
            </a:outerShdw>
          </a:effectLst>
          <a:extLst>
            <a:ext uri="{909E8E84-426E-40DD-AFC4-6F175D3DCCD1}">
              <a14:hiddenFill xmlns:a14="http://schemas.microsoft.com/office/drawing/2010/main">
                <a:solidFill>
                  <a:srgbClr val="FFFFFF"/>
                </a:solidFill>
              </a14:hiddenFill>
            </a:ext>
          </a:extLst>
        </p:spPr>
      </p:pic>
      <p:sp>
        <p:nvSpPr>
          <p:cNvPr id="4" name="矩形 3"/>
          <p:cNvSpPr/>
          <p:nvPr/>
        </p:nvSpPr>
        <p:spPr>
          <a:xfrm>
            <a:off x="906284" y="4583683"/>
            <a:ext cx="4659481" cy="584775"/>
          </a:xfrm>
          <a:prstGeom prst="rect">
            <a:avLst/>
          </a:prstGeom>
        </p:spPr>
        <p:txBody>
          <a:bodyPr wrap="none">
            <a:spAutoFit/>
          </a:bodyPr>
          <a:lstStyle/>
          <a:p>
            <a:r>
              <a:rPr lang="en-US" altLang="zh-CN" sz="3200" b="1" dirty="0">
                <a:cs typeface="+mn-ea"/>
                <a:sym typeface="+mn-lt"/>
              </a:rPr>
              <a:t>The Culture of Zongzi</a:t>
            </a:r>
            <a:endParaRPr lang="zh-CN" altLang="en-US" sz="3200" b="1" dirty="0">
              <a:cs typeface="+mn-ea"/>
              <a:sym typeface="+mn-lt"/>
            </a:endParaRPr>
          </a:p>
        </p:txBody>
      </p:sp>
      <p:sp>
        <p:nvSpPr>
          <p:cNvPr id="7" name="矩形 6"/>
          <p:cNvSpPr/>
          <p:nvPr/>
        </p:nvSpPr>
        <p:spPr>
          <a:xfrm>
            <a:off x="5960401" y="951398"/>
            <a:ext cx="5857730" cy="4832092"/>
          </a:xfrm>
          <a:prstGeom prst="rect">
            <a:avLst/>
          </a:prstGeom>
        </p:spPr>
        <p:txBody>
          <a:bodyPr wrap="square">
            <a:spAutoFit/>
          </a:bodyPr>
          <a:lstStyle/>
          <a:p>
            <a:pPr lvl="0" indent="457200" algn="l" eaLnBrk="0" fontAlgn="base" hangingPunct="0">
              <a:buClrTx/>
              <a:buSzTx/>
              <a:buFontTx/>
            </a:pPr>
            <a:r>
              <a:rPr lang="en-US" altLang="zh-CN" sz="2800" dirty="0">
                <a:cs typeface="+mn-ea"/>
                <a:sym typeface="+mn-lt"/>
              </a:rPr>
              <a:t>Zongzi is a traditional custom of the Dragon Boat Festival. First of all, prepare the zongzi leaves. The zongzi leaves of the old Beijing dumplings are usually reed leaves. They are called Zongye leaves on the dumplings. Next is to prepare the stuffing in the dumplings, put the stuffing in the leaves of zongzi, and the rice dumplings are finished.</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1000"/>
                            </p:stCondLst>
                            <p:childTnLst>
                              <p:par>
                                <p:cTn id="13" presetID="2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KSO_WPP_MARK_KEY" val="8ebf6cba-07b6-47ef-9407-0d62afb5f70b"/>
  <p:tag name="COMMONDATA" val="eyJoZGlkIjoiYmU1MjJlZjI4YWZlOTY3ZTZiNmI3YjRmYWIxZjU1YmUi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she1k0b">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254</Words>
  <Application>Microsoft Office PowerPoint</Application>
  <PresentationFormat>宽屏</PresentationFormat>
  <Paragraphs>31</Paragraphs>
  <Slides>10</Slides>
  <Notes>10</Notes>
  <HiddenSlides>0</HiddenSlides>
  <MMClips>1</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10</vt:i4>
      </vt:variant>
    </vt:vector>
  </HeadingPairs>
  <TitlesOfParts>
    <vt:vector size="16" baseType="lpstr">
      <vt:lpstr>等线</vt:lpstr>
      <vt:lpstr>微软雅黑</vt:lpstr>
      <vt:lpstr>Arial</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端午节</dc:title>
  <dc:creator>第一PPT</dc:creator>
  <cp:keywords>www.1ppt.com</cp:keywords>
  <dc:description>www.1ppt.com</dc:description>
  <cp:lastModifiedBy>子皓 秦</cp:lastModifiedBy>
  <cp:revision>77</cp:revision>
  <dcterms:created xsi:type="dcterms:W3CDTF">2018-06-04T16:29:00Z</dcterms:created>
  <dcterms:modified xsi:type="dcterms:W3CDTF">2023-03-27T15:25:54Z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99C7AABBE79A4EF6A58595FC33052BB3</vt:lpwstr>
  </property>
  <property fmtid="{D5CDD505-2E9C-101B-9397-08002B2CF9AE}" pid="3" name="KSOProductBuildVer">
    <vt:lpwstr>2052-11.1.0.13703</vt:lpwstr>
  </property>
</Properties>
</file>